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71" r:id="rId3"/>
    <p:sldId id="272" r:id="rId4"/>
    <p:sldId id="274" r:id="rId5"/>
    <p:sldId id="258" r:id="rId6"/>
    <p:sldId id="280" r:id="rId7"/>
    <p:sldId id="276" r:id="rId8"/>
    <p:sldId id="277" r:id="rId9"/>
    <p:sldId id="278" r:id="rId10"/>
    <p:sldId id="282" r:id="rId11"/>
    <p:sldId id="279" r:id="rId12"/>
    <p:sldId id="28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44000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4624"/>
            <a:ext cx="9108504" cy="158417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Присвоение наименования элементу планировочной структуры города Орла сквер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имени князя Дмитрия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Пожарского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7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01" y="1190446"/>
            <a:ext cx="4504296" cy="566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44624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Схема Адресного плана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м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униципального образования «Город Орёл»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с указанием месторасположения элемента планировочной структуры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сквер имени князя Дмитрия Пожарского 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667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Небогатых Л.А\Desktop\СКАН\ПОКЛОННЫЙ КРЕСТ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717" y="869851"/>
            <a:ext cx="4402117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310543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ПОКЛОННЫЙ КРЕСТ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443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600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Присвоение наименования элементу планировочной структуры города Орла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сквер Орловских литераторов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181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00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27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Небогатых Л.А\Desktop\Слайды\слайды (сквер)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39"/>
            <a:ext cx="9137367" cy="646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8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ебогатых Л.А\Desktop\Слайды\слайды (сквер)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8888"/>
            <a:ext cx="9122760" cy="645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8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Небогатых Л.А\Desktop\Слайды\слайды (сквер)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6500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8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ебогатых Л.А\Desktop\Слайды\слайды (сквер)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209140"/>
            <a:ext cx="9195403" cy="650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2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ебогатых Л.А\Desktop\Слайды\слайды (сквер)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" y="160336"/>
            <a:ext cx="9163300" cy="647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8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ебогатых Л.А\Desktop\ДОКУМЕНТЫ ПО КОМИССИИ ПРОВАЛЕНКОВА\Документы на КОМИССИЮ октябрь 2023 г\Презентация\3. благоустройство зеленой зоны (клумба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-1323528"/>
            <a:ext cx="5270301" cy="1141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2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319</TotalTime>
  <Words>37</Words>
  <Application>Microsoft Office PowerPoint</Application>
  <PresentationFormat>Экран (4:3)</PresentationFormat>
  <Paragraphs>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Присвоение наименования элементу планировочной структуры города Орла сквер  имени князя Дмитрия Пожарского</vt:lpstr>
      <vt:lpstr>Презентация PowerPoint</vt:lpstr>
      <vt:lpstr>Презентация PowerPoint</vt:lpstr>
      <vt:lpstr>Присвоение наименования элементу планировочной структуры города Орла сквер Орловских литераторов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Присвоение наименования  элементу планировочной структуры сквер Героев Первой мировой войны</dc:title>
  <dc:creator>Небогатых Л.А</dc:creator>
  <cp:lastModifiedBy>Небогатых Л.А.</cp:lastModifiedBy>
  <cp:revision>34</cp:revision>
  <dcterms:created xsi:type="dcterms:W3CDTF">2023-07-14T06:33:15Z</dcterms:created>
  <dcterms:modified xsi:type="dcterms:W3CDTF">2023-11-13T08:48:33Z</dcterms:modified>
</cp:coreProperties>
</file>